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4567" autoAdjust="0"/>
    <p:restoredTop sz="86333" autoAdjust="0"/>
  </p:normalViewPr>
  <p:slideViewPr>
    <p:cSldViewPr>
      <p:cViewPr varScale="1">
        <p:scale>
          <a:sx n="68" d="100"/>
          <a:sy n="68" d="100"/>
        </p:scale>
        <p:origin x="-942" y="-90"/>
      </p:cViewPr>
      <p:guideLst>
        <p:guide orient="horz" pos="2160"/>
        <p:guide pos="2880"/>
      </p:guideLst>
    </p:cSldViewPr>
  </p:slideViewPr>
  <p:outlineViewPr>
    <p:cViewPr>
      <p:scale>
        <a:sx n="33" d="100"/>
        <a:sy n="33" d="100"/>
      </p:scale>
      <p:origin x="204" y="94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D79E0E-1A0A-4E10-B094-C73934C337D6}" type="datetimeFigureOut">
              <a:rPr lang="en-US" smtClean="0"/>
              <a:pPr/>
              <a:t>5/29/2012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6B1A63-D4A3-4787-A15C-4E04588927E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6B1A63-D4A3-4787-A15C-4E04588927E4}"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5918325A-7E46-4EAD-A046-962EBF7C7764}" type="datetimeFigureOut">
              <a:rPr lang="en-US" smtClean="0"/>
              <a:pPr/>
              <a:t>5/29/2012</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C0257EEA-D6FB-4659-8863-F0E92511A859}"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918325A-7E46-4EAD-A046-962EBF7C7764}" type="datetimeFigureOut">
              <a:rPr lang="en-US" smtClean="0"/>
              <a:pPr/>
              <a:t>5/29/2012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0257EEA-D6FB-4659-8863-F0E92511A85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918325A-7E46-4EAD-A046-962EBF7C7764}" type="datetimeFigureOut">
              <a:rPr lang="en-US" smtClean="0"/>
              <a:pPr/>
              <a:t>5/29/2012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0257EEA-D6FB-4659-8863-F0E92511A85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918325A-7E46-4EAD-A046-962EBF7C7764}" type="datetimeFigureOut">
              <a:rPr lang="en-US" smtClean="0"/>
              <a:pPr/>
              <a:t>5/29/2012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0257EEA-D6FB-4659-8863-F0E92511A85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918325A-7E46-4EAD-A046-962EBF7C7764}" type="datetimeFigureOut">
              <a:rPr lang="en-US" smtClean="0"/>
              <a:pPr/>
              <a:t>5/29/2012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0257EEA-D6FB-4659-8863-F0E92511A859}"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918325A-7E46-4EAD-A046-962EBF7C7764}" type="datetimeFigureOut">
              <a:rPr lang="en-US" smtClean="0"/>
              <a:pPr/>
              <a:t>5/29/2012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0257EEA-D6FB-4659-8863-F0E92511A85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918325A-7E46-4EAD-A046-962EBF7C7764}" type="datetimeFigureOut">
              <a:rPr lang="en-US" smtClean="0"/>
              <a:pPr/>
              <a:t>5/29/2012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0257EEA-D6FB-4659-8863-F0E92511A859}"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918325A-7E46-4EAD-A046-962EBF7C7764}" type="datetimeFigureOut">
              <a:rPr lang="en-US" smtClean="0"/>
              <a:pPr/>
              <a:t>5/29/2012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0257EEA-D6FB-4659-8863-F0E92511A85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918325A-7E46-4EAD-A046-962EBF7C7764}" type="datetimeFigureOut">
              <a:rPr lang="en-US" smtClean="0"/>
              <a:pPr/>
              <a:t>5/29/2012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0257EEA-D6FB-4659-8863-F0E92511A85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918325A-7E46-4EAD-A046-962EBF7C7764}" type="datetimeFigureOut">
              <a:rPr lang="en-US" smtClean="0"/>
              <a:pPr/>
              <a:t>5/29/2012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0257EEA-D6FB-4659-8863-F0E92511A85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5918325A-7E46-4EAD-A046-962EBF7C7764}" type="datetimeFigureOut">
              <a:rPr lang="en-US" smtClean="0"/>
              <a:pPr/>
              <a:t>5/29/2012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C0257EEA-D6FB-4659-8863-F0E92511A85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918325A-7E46-4EAD-A046-962EBF7C7764}" type="datetimeFigureOut">
              <a:rPr lang="en-US" smtClean="0"/>
              <a:pPr/>
              <a:t>5/29/2012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0257EEA-D6FB-4659-8863-F0E92511A85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1975104"/>
          </a:xfrm>
        </p:spPr>
        <p:txBody>
          <a:bodyPr>
            <a:normAutofit fontScale="90000"/>
          </a:bodyPr>
          <a:lstStyle/>
          <a:p>
            <a:r>
              <a:rPr lang="en-US" dirty="0" smtClean="0"/>
              <a:t>Hippos Rapping fractions and decimals</a:t>
            </a:r>
            <a:r>
              <a:rPr lang="en-US" dirty="0" smtClean="0"/>
              <a:t>!!!!!!!!!!!!!!!!!!!!!!</a:t>
            </a:r>
            <a:endParaRPr lang="en-US" dirty="0"/>
          </a:p>
        </p:txBody>
      </p:sp>
      <p:sp>
        <p:nvSpPr>
          <p:cNvPr id="3" name="Subtitle 2"/>
          <p:cNvSpPr>
            <a:spLocks noGrp="1"/>
          </p:cNvSpPr>
          <p:nvPr>
            <p:ph type="subTitle" idx="1"/>
          </p:nvPr>
        </p:nvSpPr>
        <p:spPr>
          <a:xfrm>
            <a:off x="838200" y="1600200"/>
            <a:ext cx="7772400" cy="1508760"/>
          </a:xfrm>
        </p:spPr>
        <p:txBody>
          <a:bodyPr>
            <a:normAutofit/>
          </a:bodyPr>
          <a:lstStyle/>
          <a:p>
            <a:r>
              <a:rPr lang="en-US" sz="3200" dirty="0" smtClean="0"/>
              <a:t>By, </a:t>
            </a:r>
            <a:r>
              <a:rPr lang="en-US" sz="3200" dirty="0" err="1" smtClean="0"/>
              <a:t>Bri</a:t>
            </a:r>
            <a:r>
              <a:rPr lang="en-US" sz="3200" dirty="0" smtClean="0"/>
              <a:t>, Polly, and Allison!</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2/20</a:t>
            </a:r>
            <a:endParaRPr lang="en-US" dirty="0"/>
          </a:p>
        </p:txBody>
      </p:sp>
      <p:pic>
        <p:nvPicPr>
          <p:cNvPr id="4" name="Content Placeholder 3" descr="220px-Nicki_Minaj_cropped.jpg"/>
          <p:cNvPicPr>
            <a:picLocks noGrp="1" noChangeAspect="1"/>
          </p:cNvPicPr>
          <p:nvPr>
            <p:ph idx="1"/>
          </p:nvPr>
        </p:nvPicPr>
        <p:blipFill>
          <a:blip r:embed="rId2"/>
          <a:stretch>
            <a:fillRect/>
          </a:stretch>
        </p:blipFill>
        <p:spPr>
          <a:xfrm>
            <a:off x="3657600" y="2133600"/>
            <a:ext cx="1003300" cy="1203960"/>
          </a:xfrm>
        </p:spPr>
      </p:pic>
      <p:pic>
        <p:nvPicPr>
          <p:cNvPr id="5" name="Content Placeholder 3" descr="220px-Nicki_Minaj_cropped.jpg"/>
          <p:cNvPicPr>
            <a:picLocks noChangeAspect="1"/>
          </p:cNvPicPr>
          <p:nvPr/>
        </p:nvPicPr>
        <p:blipFill>
          <a:blip r:embed="rId2"/>
          <a:stretch>
            <a:fillRect/>
          </a:stretch>
        </p:blipFill>
        <p:spPr>
          <a:xfrm>
            <a:off x="5029200" y="1524000"/>
            <a:ext cx="914400" cy="1097280"/>
          </a:xfrm>
          <a:prstGeom prst="rect">
            <a:avLst/>
          </a:prstGeom>
        </p:spPr>
      </p:pic>
      <p:pic>
        <p:nvPicPr>
          <p:cNvPr id="6" name="Content Placeholder 3" descr="220px-Nicki_Minaj_cropped.jpg"/>
          <p:cNvPicPr>
            <a:picLocks noChangeAspect="1"/>
          </p:cNvPicPr>
          <p:nvPr/>
        </p:nvPicPr>
        <p:blipFill>
          <a:blip r:embed="rId2"/>
          <a:stretch>
            <a:fillRect/>
          </a:stretch>
        </p:blipFill>
        <p:spPr>
          <a:xfrm>
            <a:off x="7162800" y="381000"/>
            <a:ext cx="863600" cy="1036320"/>
          </a:xfrm>
          <a:prstGeom prst="rect">
            <a:avLst/>
          </a:prstGeom>
        </p:spPr>
      </p:pic>
      <p:pic>
        <p:nvPicPr>
          <p:cNvPr id="7" name="Content Placeholder 3" descr="220px-Nicki_Minaj_cropped.jpg"/>
          <p:cNvPicPr>
            <a:picLocks noChangeAspect="1"/>
          </p:cNvPicPr>
          <p:nvPr/>
        </p:nvPicPr>
        <p:blipFill>
          <a:blip r:embed="rId2"/>
          <a:stretch>
            <a:fillRect/>
          </a:stretch>
        </p:blipFill>
        <p:spPr>
          <a:xfrm>
            <a:off x="7620000" y="1828800"/>
            <a:ext cx="939800" cy="1127760"/>
          </a:xfrm>
          <a:prstGeom prst="rect">
            <a:avLst/>
          </a:prstGeom>
        </p:spPr>
      </p:pic>
      <p:pic>
        <p:nvPicPr>
          <p:cNvPr id="8" name="Content Placeholder 3" descr="220px-Nicki_Minaj_cropped.jpg"/>
          <p:cNvPicPr>
            <a:picLocks noChangeAspect="1"/>
          </p:cNvPicPr>
          <p:nvPr/>
        </p:nvPicPr>
        <p:blipFill>
          <a:blip r:embed="rId2"/>
          <a:stretch>
            <a:fillRect/>
          </a:stretch>
        </p:blipFill>
        <p:spPr>
          <a:xfrm>
            <a:off x="5181600" y="3810000"/>
            <a:ext cx="990600" cy="1188720"/>
          </a:xfrm>
          <a:prstGeom prst="rect">
            <a:avLst/>
          </a:prstGeom>
        </p:spPr>
      </p:pic>
      <p:pic>
        <p:nvPicPr>
          <p:cNvPr id="9" name="Content Placeholder 3" descr="220px-Nicki_Minaj_cropped.jpg"/>
          <p:cNvPicPr>
            <a:picLocks noChangeAspect="1"/>
          </p:cNvPicPr>
          <p:nvPr/>
        </p:nvPicPr>
        <p:blipFill>
          <a:blip r:embed="rId2"/>
          <a:stretch>
            <a:fillRect/>
          </a:stretch>
        </p:blipFill>
        <p:spPr>
          <a:xfrm>
            <a:off x="3124200" y="3505200"/>
            <a:ext cx="990600" cy="1188720"/>
          </a:xfrm>
          <a:prstGeom prst="rect">
            <a:avLst/>
          </a:prstGeom>
        </p:spPr>
      </p:pic>
      <p:pic>
        <p:nvPicPr>
          <p:cNvPr id="10" name="Content Placeholder 3" descr="220px-Nicki_Minaj_cropped.jpg"/>
          <p:cNvPicPr>
            <a:picLocks noChangeAspect="1"/>
          </p:cNvPicPr>
          <p:nvPr/>
        </p:nvPicPr>
        <p:blipFill>
          <a:blip r:embed="rId2"/>
          <a:stretch>
            <a:fillRect/>
          </a:stretch>
        </p:blipFill>
        <p:spPr>
          <a:xfrm>
            <a:off x="3810000" y="5029200"/>
            <a:ext cx="927100" cy="1112520"/>
          </a:xfrm>
          <a:prstGeom prst="rect">
            <a:avLst/>
          </a:prstGeom>
        </p:spPr>
      </p:pic>
      <p:pic>
        <p:nvPicPr>
          <p:cNvPr id="11" name="Content Placeholder 3" descr="220px-Nicki_Minaj_cropped.jpg"/>
          <p:cNvPicPr>
            <a:picLocks noChangeAspect="1"/>
          </p:cNvPicPr>
          <p:nvPr/>
        </p:nvPicPr>
        <p:blipFill>
          <a:blip r:embed="rId2"/>
          <a:stretch>
            <a:fillRect/>
          </a:stretch>
        </p:blipFill>
        <p:spPr>
          <a:xfrm>
            <a:off x="7696200" y="4038600"/>
            <a:ext cx="927100" cy="1112520"/>
          </a:xfrm>
          <a:prstGeom prst="rect">
            <a:avLst/>
          </a:prstGeom>
        </p:spPr>
      </p:pic>
      <p:pic>
        <p:nvPicPr>
          <p:cNvPr id="12" name="Content Placeholder 3" descr="220px-Nicki_Minaj_cropped.jpg"/>
          <p:cNvPicPr>
            <a:picLocks noChangeAspect="1"/>
          </p:cNvPicPr>
          <p:nvPr/>
        </p:nvPicPr>
        <p:blipFill>
          <a:blip r:embed="rId2"/>
          <a:stretch>
            <a:fillRect/>
          </a:stretch>
        </p:blipFill>
        <p:spPr>
          <a:xfrm>
            <a:off x="381000" y="1447800"/>
            <a:ext cx="927100" cy="1112520"/>
          </a:xfrm>
          <a:prstGeom prst="rect">
            <a:avLst/>
          </a:prstGeom>
        </p:spPr>
      </p:pic>
      <p:pic>
        <p:nvPicPr>
          <p:cNvPr id="13" name="Content Placeholder 3" descr="220px-Nicki_Minaj_cropped.jpg"/>
          <p:cNvPicPr>
            <a:picLocks noChangeAspect="1"/>
          </p:cNvPicPr>
          <p:nvPr/>
        </p:nvPicPr>
        <p:blipFill>
          <a:blip r:embed="rId2"/>
          <a:stretch>
            <a:fillRect/>
          </a:stretch>
        </p:blipFill>
        <p:spPr>
          <a:xfrm>
            <a:off x="1905000" y="2133600"/>
            <a:ext cx="927100" cy="1112520"/>
          </a:xfrm>
          <a:prstGeom prst="rect">
            <a:avLst/>
          </a:prstGeom>
        </p:spPr>
      </p:pic>
      <p:pic>
        <p:nvPicPr>
          <p:cNvPr id="14" name="Content Placeholder 3" descr="220px-Nicki_Minaj_cropped.jpg"/>
          <p:cNvPicPr>
            <a:picLocks noChangeAspect="1"/>
          </p:cNvPicPr>
          <p:nvPr/>
        </p:nvPicPr>
        <p:blipFill>
          <a:blip r:embed="rId2"/>
          <a:stretch>
            <a:fillRect/>
          </a:stretch>
        </p:blipFill>
        <p:spPr>
          <a:xfrm>
            <a:off x="2743200" y="0"/>
            <a:ext cx="927100" cy="1112520"/>
          </a:xfrm>
          <a:prstGeom prst="rect">
            <a:avLst/>
          </a:prstGeom>
        </p:spPr>
      </p:pic>
      <p:pic>
        <p:nvPicPr>
          <p:cNvPr id="15" name="Content Placeholder 3" descr="220px-Nicki_Minaj_cropped.jpg"/>
          <p:cNvPicPr>
            <a:picLocks noChangeAspect="1"/>
          </p:cNvPicPr>
          <p:nvPr/>
        </p:nvPicPr>
        <p:blipFill>
          <a:blip r:embed="rId2"/>
          <a:stretch>
            <a:fillRect/>
          </a:stretch>
        </p:blipFill>
        <p:spPr>
          <a:xfrm>
            <a:off x="685800" y="2895600"/>
            <a:ext cx="914400" cy="1141774"/>
          </a:xfrm>
          <a:prstGeom prst="rect">
            <a:avLst/>
          </a:prstGeom>
        </p:spPr>
      </p:pic>
      <p:pic>
        <p:nvPicPr>
          <p:cNvPr id="16" name="Content Placeholder 3" descr="220px-Nicki_Minaj_cropped.jpg"/>
          <p:cNvPicPr>
            <a:picLocks noChangeAspect="1"/>
          </p:cNvPicPr>
          <p:nvPr/>
        </p:nvPicPr>
        <p:blipFill>
          <a:blip r:embed="rId2"/>
          <a:stretch>
            <a:fillRect/>
          </a:stretch>
        </p:blipFill>
        <p:spPr>
          <a:xfrm>
            <a:off x="304800" y="4495800"/>
            <a:ext cx="914400" cy="1141774"/>
          </a:xfrm>
          <a:prstGeom prst="rect">
            <a:avLst/>
          </a:prstGeom>
        </p:spPr>
      </p:pic>
      <p:pic>
        <p:nvPicPr>
          <p:cNvPr id="17" name="Content Placeholder 3" descr="220px-Nicki_Minaj_cropped.jpg"/>
          <p:cNvPicPr>
            <a:picLocks noChangeAspect="1"/>
          </p:cNvPicPr>
          <p:nvPr/>
        </p:nvPicPr>
        <p:blipFill>
          <a:blip r:embed="rId2"/>
          <a:stretch>
            <a:fillRect/>
          </a:stretch>
        </p:blipFill>
        <p:spPr>
          <a:xfrm>
            <a:off x="2133600" y="4572000"/>
            <a:ext cx="914400" cy="1141774"/>
          </a:xfrm>
          <a:prstGeom prst="rect">
            <a:avLst/>
          </a:prstGeom>
        </p:spPr>
      </p:pic>
      <p:pic>
        <p:nvPicPr>
          <p:cNvPr id="18" name="Content Placeholder 3" descr="220px-Nicki_Minaj_cropped.jpg"/>
          <p:cNvPicPr>
            <a:picLocks noChangeAspect="1"/>
          </p:cNvPicPr>
          <p:nvPr/>
        </p:nvPicPr>
        <p:blipFill>
          <a:blip r:embed="rId2"/>
          <a:stretch>
            <a:fillRect/>
          </a:stretch>
        </p:blipFill>
        <p:spPr>
          <a:xfrm>
            <a:off x="3886200" y="609600"/>
            <a:ext cx="914400" cy="1141774"/>
          </a:xfrm>
          <a:prstGeom prst="rect">
            <a:avLst/>
          </a:prstGeom>
        </p:spPr>
      </p:pic>
      <p:pic>
        <p:nvPicPr>
          <p:cNvPr id="19" name="Content Placeholder 3" descr="220px-Nicki_Minaj_cropped.jpg"/>
          <p:cNvPicPr>
            <a:picLocks noChangeAspect="1"/>
          </p:cNvPicPr>
          <p:nvPr/>
        </p:nvPicPr>
        <p:blipFill>
          <a:blip r:embed="rId2"/>
          <a:stretch>
            <a:fillRect/>
          </a:stretch>
        </p:blipFill>
        <p:spPr>
          <a:xfrm>
            <a:off x="6400800" y="4800600"/>
            <a:ext cx="990600" cy="1188720"/>
          </a:xfrm>
          <a:prstGeom prst="rect">
            <a:avLst/>
          </a:prstGeom>
        </p:spPr>
      </p:pic>
      <p:pic>
        <p:nvPicPr>
          <p:cNvPr id="20" name="Content Placeholder 3" descr="220px-Nicki_Minaj_cropped.jpg"/>
          <p:cNvPicPr>
            <a:picLocks noChangeAspect="1"/>
          </p:cNvPicPr>
          <p:nvPr/>
        </p:nvPicPr>
        <p:blipFill>
          <a:blip r:embed="rId2"/>
          <a:stretch>
            <a:fillRect/>
          </a:stretch>
        </p:blipFill>
        <p:spPr>
          <a:xfrm>
            <a:off x="7696200" y="5669280"/>
            <a:ext cx="990600" cy="1188720"/>
          </a:xfrm>
          <a:prstGeom prst="rect">
            <a:avLst/>
          </a:prstGeom>
        </p:spPr>
      </p:pic>
      <p:pic>
        <p:nvPicPr>
          <p:cNvPr id="21" name="Content Placeholder 3" descr="220px-Nicki_Minaj_cropped.jpg"/>
          <p:cNvPicPr>
            <a:picLocks noChangeAspect="1"/>
          </p:cNvPicPr>
          <p:nvPr/>
        </p:nvPicPr>
        <p:blipFill>
          <a:blip r:embed="rId2"/>
          <a:stretch>
            <a:fillRect/>
          </a:stretch>
        </p:blipFill>
        <p:spPr>
          <a:xfrm>
            <a:off x="4953000" y="5486400"/>
            <a:ext cx="927100" cy="1112520"/>
          </a:xfrm>
          <a:prstGeom prst="rect">
            <a:avLst/>
          </a:prstGeom>
        </p:spPr>
      </p:pic>
      <p:pic>
        <p:nvPicPr>
          <p:cNvPr id="22" name="Picture 21" descr="nicki-minaj2.jpg"/>
          <p:cNvPicPr>
            <a:picLocks noChangeAspect="1"/>
          </p:cNvPicPr>
          <p:nvPr/>
        </p:nvPicPr>
        <p:blipFill>
          <a:blip r:embed="rId3" cstate="print"/>
          <a:stretch>
            <a:fillRect/>
          </a:stretch>
        </p:blipFill>
        <p:spPr>
          <a:xfrm>
            <a:off x="6172200" y="2819400"/>
            <a:ext cx="1219200" cy="914400"/>
          </a:xfrm>
          <a:prstGeom prst="rect">
            <a:avLst/>
          </a:prstGeom>
        </p:spPr>
      </p:pic>
      <p:pic>
        <p:nvPicPr>
          <p:cNvPr id="23" name="Picture 22" descr="nicki-minaj2.jpg"/>
          <p:cNvPicPr>
            <a:picLocks noChangeAspect="1"/>
          </p:cNvPicPr>
          <p:nvPr/>
        </p:nvPicPr>
        <p:blipFill>
          <a:blip r:embed="rId3" cstate="print"/>
          <a:stretch>
            <a:fillRect/>
          </a:stretch>
        </p:blipFill>
        <p:spPr>
          <a:xfrm>
            <a:off x="838200" y="5715000"/>
            <a:ext cx="1219200" cy="914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4/5</a:t>
            </a:r>
            <a:endParaRPr lang="en-US" dirty="0"/>
          </a:p>
        </p:txBody>
      </p:sp>
      <p:pic>
        <p:nvPicPr>
          <p:cNvPr id="4" name="Content Placeholder 3" descr="stunt.jpg"/>
          <p:cNvPicPr>
            <a:picLocks noGrp="1" noChangeAspect="1"/>
          </p:cNvPicPr>
          <p:nvPr>
            <p:ph idx="1"/>
          </p:nvPr>
        </p:nvPicPr>
        <p:blipFill>
          <a:blip r:embed="rId2"/>
          <a:stretch>
            <a:fillRect/>
          </a:stretch>
        </p:blipFill>
        <p:spPr>
          <a:xfrm>
            <a:off x="381000" y="2286000"/>
            <a:ext cx="2168987" cy="1447800"/>
          </a:xfrm>
        </p:spPr>
      </p:pic>
      <p:pic>
        <p:nvPicPr>
          <p:cNvPr id="5" name="Content Placeholder 3" descr="stunt.jpg"/>
          <p:cNvPicPr>
            <a:picLocks noChangeAspect="1"/>
          </p:cNvPicPr>
          <p:nvPr/>
        </p:nvPicPr>
        <p:blipFill>
          <a:blip r:embed="rId2"/>
          <a:stretch>
            <a:fillRect/>
          </a:stretch>
        </p:blipFill>
        <p:spPr>
          <a:xfrm>
            <a:off x="6858000" y="1676400"/>
            <a:ext cx="2057400" cy="1373315"/>
          </a:xfrm>
          <a:prstGeom prst="rect">
            <a:avLst/>
          </a:prstGeom>
        </p:spPr>
      </p:pic>
      <p:pic>
        <p:nvPicPr>
          <p:cNvPr id="6" name="Content Placeholder 3" descr="stunt.jpg"/>
          <p:cNvPicPr>
            <a:picLocks noChangeAspect="1"/>
          </p:cNvPicPr>
          <p:nvPr/>
        </p:nvPicPr>
        <p:blipFill>
          <a:blip r:embed="rId2"/>
          <a:stretch>
            <a:fillRect/>
          </a:stretch>
        </p:blipFill>
        <p:spPr>
          <a:xfrm>
            <a:off x="609600" y="4648200"/>
            <a:ext cx="2057400" cy="1373315"/>
          </a:xfrm>
          <a:prstGeom prst="rect">
            <a:avLst/>
          </a:prstGeom>
        </p:spPr>
      </p:pic>
      <p:pic>
        <p:nvPicPr>
          <p:cNvPr id="7" name="Content Placeholder 3" descr="stunt.jpg"/>
          <p:cNvPicPr>
            <a:picLocks noChangeAspect="1"/>
          </p:cNvPicPr>
          <p:nvPr/>
        </p:nvPicPr>
        <p:blipFill>
          <a:blip r:embed="rId2"/>
          <a:stretch>
            <a:fillRect/>
          </a:stretch>
        </p:blipFill>
        <p:spPr>
          <a:xfrm>
            <a:off x="6477000" y="4648200"/>
            <a:ext cx="2286000" cy="1525906"/>
          </a:xfrm>
          <a:prstGeom prst="rect">
            <a:avLst/>
          </a:prstGeom>
        </p:spPr>
      </p:pic>
      <p:pic>
        <p:nvPicPr>
          <p:cNvPr id="8" name="Picture 7" descr="uofr.jpg"/>
          <p:cNvPicPr>
            <a:picLocks noChangeAspect="1"/>
          </p:cNvPicPr>
          <p:nvPr/>
        </p:nvPicPr>
        <p:blipFill>
          <a:blip r:embed="rId3"/>
          <a:stretch>
            <a:fillRect/>
          </a:stretch>
        </p:blipFill>
        <p:spPr>
          <a:xfrm>
            <a:off x="2971800" y="2209800"/>
            <a:ext cx="3396180" cy="31325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9/15</a:t>
            </a:r>
            <a:endParaRPr lang="en-US" dirty="0"/>
          </a:p>
        </p:txBody>
      </p:sp>
      <p:pic>
        <p:nvPicPr>
          <p:cNvPr id="4" name="Content Placeholder 3" descr="hippobabby2-500x314.jpg"/>
          <p:cNvPicPr>
            <a:picLocks noGrp="1" noChangeAspect="1"/>
          </p:cNvPicPr>
          <p:nvPr>
            <p:ph idx="1"/>
          </p:nvPr>
        </p:nvPicPr>
        <p:blipFill>
          <a:blip r:embed="rId2"/>
          <a:stretch>
            <a:fillRect/>
          </a:stretch>
        </p:blipFill>
        <p:spPr>
          <a:xfrm>
            <a:off x="2743200" y="3505200"/>
            <a:ext cx="1981200" cy="1244194"/>
          </a:xfrm>
        </p:spPr>
      </p:pic>
      <p:pic>
        <p:nvPicPr>
          <p:cNvPr id="5" name="Content Placeholder 3" descr="hippobabby2-500x314.jpg"/>
          <p:cNvPicPr>
            <a:picLocks noChangeAspect="1"/>
          </p:cNvPicPr>
          <p:nvPr/>
        </p:nvPicPr>
        <p:blipFill>
          <a:blip r:embed="rId2"/>
          <a:stretch>
            <a:fillRect/>
          </a:stretch>
        </p:blipFill>
        <p:spPr>
          <a:xfrm>
            <a:off x="7010400" y="2590800"/>
            <a:ext cx="1981200" cy="1244194"/>
          </a:xfrm>
          <a:prstGeom prst="rect">
            <a:avLst/>
          </a:prstGeom>
        </p:spPr>
      </p:pic>
      <p:pic>
        <p:nvPicPr>
          <p:cNvPr id="6" name="Content Placeholder 3" descr="hippobabby2-500x314.jpg"/>
          <p:cNvPicPr>
            <a:picLocks noChangeAspect="1"/>
          </p:cNvPicPr>
          <p:nvPr/>
        </p:nvPicPr>
        <p:blipFill>
          <a:blip r:embed="rId2"/>
          <a:stretch>
            <a:fillRect/>
          </a:stretch>
        </p:blipFill>
        <p:spPr>
          <a:xfrm>
            <a:off x="304800" y="2209800"/>
            <a:ext cx="1981200" cy="1244194"/>
          </a:xfrm>
          <a:prstGeom prst="rect">
            <a:avLst/>
          </a:prstGeom>
        </p:spPr>
      </p:pic>
      <p:pic>
        <p:nvPicPr>
          <p:cNvPr id="7" name="Content Placeholder 3" descr="hippobabby2-500x314.jpg"/>
          <p:cNvPicPr>
            <a:picLocks noChangeAspect="1"/>
          </p:cNvPicPr>
          <p:nvPr/>
        </p:nvPicPr>
        <p:blipFill>
          <a:blip r:embed="rId2"/>
          <a:stretch>
            <a:fillRect/>
          </a:stretch>
        </p:blipFill>
        <p:spPr>
          <a:xfrm>
            <a:off x="381000" y="5613806"/>
            <a:ext cx="1981200" cy="1244194"/>
          </a:xfrm>
          <a:prstGeom prst="rect">
            <a:avLst/>
          </a:prstGeom>
        </p:spPr>
      </p:pic>
      <p:pic>
        <p:nvPicPr>
          <p:cNvPr id="8" name="Content Placeholder 3" descr="hippobabby2-500x314.jpg"/>
          <p:cNvPicPr>
            <a:picLocks noChangeAspect="1"/>
          </p:cNvPicPr>
          <p:nvPr/>
        </p:nvPicPr>
        <p:blipFill>
          <a:blip r:embed="rId2"/>
          <a:stretch>
            <a:fillRect/>
          </a:stretch>
        </p:blipFill>
        <p:spPr>
          <a:xfrm>
            <a:off x="381000" y="3886200"/>
            <a:ext cx="1981200" cy="1244194"/>
          </a:xfrm>
          <a:prstGeom prst="rect">
            <a:avLst/>
          </a:prstGeom>
        </p:spPr>
      </p:pic>
      <p:pic>
        <p:nvPicPr>
          <p:cNvPr id="9" name="Content Placeholder 3" descr="hippobabby2-500x314.jpg"/>
          <p:cNvPicPr>
            <a:picLocks noChangeAspect="1"/>
          </p:cNvPicPr>
          <p:nvPr/>
        </p:nvPicPr>
        <p:blipFill>
          <a:blip r:embed="rId2"/>
          <a:stretch>
            <a:fillRect/>
          </a:stretch>
        </p:blipFill>
        <p:spPr>
          <a:xfrm>
            <a:off x="7162800" y="5257800"/>
            <a:ext cx="1981200" cy="1244194"/>
          </a:xfrm>
          <a:prstGeom prst="rect">
            <a:avLst/>
          </a:prstGeom>
        </p:spPr>
      </p:pic>
      <p:pic>
        <p:nvPicPr>
          <p:cNvPr id="10" name="Content Placeholder 3" descr="hippobabby2-500x314.jpg"/>
          <p:cNvPicPr>
            <a:picLocks noChangeAspect="1"/>
          </p:cNvPicPr>
          <p:nvPr/>
        </p:nvPicPr>
        <p:blipFill>
          <a:blip r:embed="rId2"/>
          <a:stretch>
            <a:fillRect/>
          </a:stretch>
        </p:blipFill>
        <p:spPr>
          <a:xfrm>
            <a:off x="2667000" y="5181600"/>
            <a:ext cx="1981200" cy="1244194"/>
          </a:xfrm>
          <a:prstGeom prst="rect">
            <a:avLst/>
          </a:prstGeom>
        </p:spPr>
      </p:pic>
      <p:pic>
        <p:nvPicPr>
          <p:cNvPr id="11" name="Content Placeholder 3" descr="hippobabby2-500x314.jpg"/>
          <p:cNvPicPr>
            <a:picLocks noChangeAspect="1"/>
          </p:cNvPicPr>
          <p:nvPr/>
        </p:nvPicPr>
        <p:blipFill>
          <a:blip r:embed="rId2"/>
          <a:stretch>
            <a:fillRect/>
          </a:stretch>
        </p:blipFill>
        <p:spPr>
          <a:xfrm>
            <a:off x="7162800" y="3886200"/>
            <a:ext cx="1981200" cy="1244194"/>
          </a:xfrm>
          <a:prstGeom prst="rect">
            <a:avLst/>
          </a:prstGeom>
        </p:spPr>
      </p:pic>
      <p:pic>
        <p:nvPicPr>
          <p:cNvPr id="12" name="Content Placeholder 3" descr="hippobabby2-500x314.jpg"/>
          <p:cNvPicPr>
            <a:picLocks noChangeAspect="1"/>
          </p:cNvPicPr>
          <p:nvPr/>
        </p:nvPicPr>
        <p:blipFill>
          <a:blip r:embed="rId2"/>
          <a:stretch>
            <a:fillRect/>
          </a:stretch>
        </p:blipFill>
        <p:spPr>
          <a:xfrm>
            <a:off x="4724400" y="5257800"/>
            <a:ext cx="1981200" cy="1244194"/>
          </a:xfrm>
          <a:prstGeom prst="rect">
            <a:avLst/>
          </a:prstGeom>
        </p:spPr>
      </p:pic>
      <p:pic>
        <p:nvPicPr>
          <p:cNvPr id="13" name="Picture 12" descr="6a010535647bf3970b0163036dc0bd970d-500wi.jpg"/>
          <p:cNvPicPr>
            <a:picLocks noChangeAspect="1"/>
          </p:cNvPicPr>
          <p:nvPr/>
        </p:nvPicPr>
        <p:blipFill>
          <a:blip r:embed="rId3"/>
          <a:stretch>
            <a:fillRect/>
          </a:stretch>
        </p:blipFill>
        <p:spPr>
          <a:xfrm>
            <a:off x="7239000" y="609600"/>
            <a:ext cx="1905000" cy="1268730"/>
          </a:xfrm>
          <a:prstGeom prst="rect">
            <a:avLst/>
          </a:prstGeom>
        </p:spPr>
      </p:pic>
      <p:pic>
        <p:nvPicPr>
          <p:cNvPr id="14" name="Picture 13" descr="6a010535647bf3970b0163036dc0bd970d-500wi.jpg"/>
          <p:cNvPicPr>
            <a:picLocks noChangeAspect="1"/>
          </p:cNvPicPr>
          <p:nvPr/>
        </p:nvPicPr>
        <p:blipFill>
          <a:blip r:embed="rId3"/>
          <a:stretch>
            <a:fillRect/>
          </a:stretch>
        </p:blipFill>
        <p:spPr>
          <a:xfrm>
            <a:off x="2590800" y="1371600"/>
            <a:ext cx="1905000" cy="1268730"/>
          </a:xfrm>
          <a:prstGeom prst="rect">
            <a:avLst/>
          </a:prstGeom>
        </p:spPr>
      </p:pic>
      <p:pic>
        <p:nvPicPr>
          <p:cNvPr id="15" name="Picture 14" descr="6a010535647bf3970b0163036dc0bd970d-500wi.jpg"/>
          <p:cNvPicPr>
            <a:picLocks noChangeAspect="1"/>
          </p:cNvPicPr>
          <p:nvPr/>
        </p:nvPicPr>
        <p:blipFill>
          <a:blip r:embed="rId3"/>
          <a:stretch>
            <a:fillRect/>
          </a:stretch>
        </p:blipFill>
        <p:spPr>
          <a:xfrm>
            <a:off x="2590800" y="0"/>
            <a:ext cx="1905000" cy="1268730"/>
          </a:xfrm>
          <a:prstGeom prst="rect">
            <a:avLst/>
          </a:prstGeom>
        </p:spPr>
      </p:pic>
      <p:pic>
        <p:nvPicPr>
          <p:cNvPr id="16" name="Picture 15" descr="6a010535647bf3970b0163036dc0bd970d-500wi.jpg"/>
          <p:cNvPicPr>
            <a:picLocks noChangeAspect="1"/>
          </p:cNvPicPr>
          <p:nvPr/>
        </p:nvPicPr>
        <p:blipFill>
          <a:blip r:embed="rId3"/>
          <a:stretch>
            <a:fillRect/>
          </a:stretch>
        </p:blipFill>
        <p:spPr>
          <a:xfrm>
            <a:off x="5029200" y="3657600"/>
            <a:ext cx="1905000" cy="1268730"/>
          </a:xfrm>
          <a:prstGeom prst="rect">
            <a:avLst/>
          </a:prstGeom>
        </p:spPr>
      </p:pic>
      <p:pic>
        <p:nvPicPr>
          <p:cNvPr id="17" name="Picture 16" descr="6a010535647bf3970b0163036dc0bd970d-500wi.jpg"/>
          <p:cNvPicPr>
            <a:picLocks noChangeAspect="1"/>
          </p:cNvPicPr>
          <p:nvPr/>
        </p:nvPicPr>
        <p:blipFill>
          <a:blip r:embed="rId3"/>
          <a:stretch>
            <a:fillRect/>
          </a:stretch>
        </p:blipFill>
        <p:spPr>
          <a:xfrm>
            <a:off x="4876800" y="2133600"/>
            <a:ext cx="1905000" cy="1268730"/>
          </a:xfrm>
          <a:prstGeom prst="rect">
            <a:avLst/>
          </a:prstGeom>
        </p:spPr>
      </p:pic>
      <p:pic>
        <p:nvPicPr>
          <p:cNvPr id="18" name="Picture 17" descr="6a010535647bf3970b0163036dc0bd970d-500wi.jpg"/>
          <p:cNvPicPr>
            <a:picLocks noChangeAspect="1"/>
          </p:cNvPicPr>
          <p:nvPr/>
        </p:nvPicPr>
        <p:blipFill>
          <a:blip r:embed="rId3"/>
          <a:stretch>
            <a:fillRect/>
          </a:stretch>
        </p:blipFill>
        <p:spPr>
          <a:xfrm>
            <a:off x="5257800" y="304800"/>
            <a:ext cx="1905000" cy="126873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Flashcards</a:t>
            </a:r>
            <a:endParaRPr lang="en-US" dirty="0"/>
          </a:p>
        </p:txBody>
      </p:sp>
      <p:sp>
        <p:nvSpPr>
          <p:cNvPr id="3" name="Rounded Rectangle 2"/>
          <p:cNvSpPr/>
          <p:nvPr/>
        </p:nvSpPr>
        <p:spPr>
          <a:xfrm>
            <a:off x="533400" y="1524000"/>
            <a:ext cx="22098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4" name="Rounded Rectangle 3"/>
          <p:cNvSpPr/>
          <p:nvPr/>
        </p:nvSpPr>
        <p:spPr>
          <a:xfrm>
            <a:off x="3429000" y="1524000"/>
            <a:ext cx="2286000" cy="12192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5" name="Rounded Rectangle 4"/>
          <p:cNvSpPr/>
          <p:nvPr/>
        </p:nvSpPr>
        <p:spPr>
          <a:xfrm>
            <a:off x="6400800" y="1524000"/>
            <a:ext cx="2209800" cy="1143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800" dirty="0" smtClean="0"/>
              <a:t>.1</a:t>
            </a:r>
            <a:endParaRPr lang="en-US" sz="2800" dirty="0"/>
          </a:p>
        </p:txBody>
      </p:sp>
      <p:sp>
        <p:nvSpPr>
          <p:cNvPr id="6" name="Rounded Rectangle 5"/>
          <p:cNvSpPr/>
          <p:nvPr/>
        </p:nvSpPr>
        <p:spPr>
          <a:xfrm>
            <a:off x="6477000" y="3276600"/>
            <a:ext cx="2209800" cy="1143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8" name="Rounded Rectangle 7"/>
          <p:cNvSpPr/>
          <p:nvPr/>
        </p:nvSpPr>
        <p:spPr>
          <a:xfrm>
            <a:off x="3505200" y="3276600"/>
            <a:ext cx="2209800" cy="11430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9" name="Rounded Rectangle 8"/>
          <p:cNvSpPr/>
          <p:nvPr/>
        </p:nvSpPr>
        <p:spPr>
          <a:xfrm>
            <a:off x="3352800" y="4953000"/>
            <a:ext cx="2209800" cy="1143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0" name="Rounded Rectangle 9"/>
          <p:cNvSpPr/>
          <p:nvPr/>
        </p:nvSpPr>
        <p:spPr>
          <a:xfrm>
            <a:off x="533400" y="4953000"/>
            <a:ext cx="2209800" cy="11430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1" name="Rounded Rectangle 10"/>
          <p:cNvSpPr/>
          <p:nvPr/>
        </p:nvSpPr>
        <p:spPr>
          <a:xfrm>
            <a:off x="6477000" y="4953000"/>
            <a:ext cx="2209800" cy="11430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3" name="TextBox 12"/>
          <p:cNvSpPr txBox="1"/>
          <p:nvPr/>
        </p:nvSpPr>
        <p:spPr>
          <a:xfrm>
            <a:off x="762000" y="1752600"/>
            <a:ext cx="1752600" cy="707886"/>
          </a:xfrm>
          <a:prstGeom prst="rect">
            <a:avLst/>
          </a:prstGeom>
          <a:noFill/>
        </p:spPr>
        <p:txBody>
          <a:bodyPr wrap="square" rtlCol="0">
            <a:spAutoFit/>
          </a:bodyPr>
          <a:lstStyle/>
          <a:p>
            <a:r>
              <a:rPr lang="en-US" sz="4000" dirty="0" smtClean="0"/>
              <a:t>   </a:t>
            </a:r>
            <a:r>
              <a:rPr lang="en-US" sz="3200" dirty="0" smtClean="0"/>
              <a:t>2/20</a:t>
            </a:r>
            <a:endParaRPr lang="en-US" sz="4000" dirty="0"/>
          </a:p>
        </p:txBody>
      </p:sp>
      <p:sp>
        <p:nvSpPr>
          <p:cNvPr id="14" name="TextBox 13"/>
          <p:cNvSpPr txBox="1"/>
          <p:nvPr/>
        </p:nvSpPr>
        <p:spPr>
          <a:xfrm>
            <a:off x="3886200" y="1600200"/>
            <a:ext cx="1524000" cy="1077218"/>
          </a:xfrm>
          <a:prstGeom prst="rect">
            <a:avLst/>
          </a:prstGeom>
          <a:noFill/>
        </p:spPr>
        <p:txBody>
          <a:bodyPr wrap="square" rtlCol="0">
            <a:spAutoFit/>
          </a:bodyPr>
          <a:lstStyle/>
          <a:p>
            <a:r>
              <a:rPr lang="en-US" sz="3200" dirty="0" smtClean="0"/>
              <a:t>One Tenth</a:t>
            </a:r>
            <a:endParaRPr lang="en-US" sz="3200" dirty="0"/>
          </a:p>
        </p:txBody>
      </p:sp>
      <p:sp>
        <p:nvSpPr>
          <p:cNvPr id="17" name="Rounded Rectangle 16"/>
          <p:cNvSpPr/>
          <p:nvPr/>
        </p:nvSpPr>
        <p:spPr>
          <a:xfrm>
            <a:off x="533400" y="3276600"/>
            <a:ext cx="2209800" cy="11430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8" name="TextBox 17"/>
          <p:cNvSpPr txBox="1"/>
          <p:nvPr/>
        </p:nvSpPr>
        <p:spPr>
          <a:xfrm>
            <a:off x="762000" y="3581400"/>
            <a:ext cx="1752600" cy="584775"/>
          </a:xfrm>
          <a:prstGeom prst="rect">
            <a:avLst/>
          </a:prstGeom>
          <a:noFill/>
        </p:spPr>
        <p:txBody>
          <a:bodyPr wrap="square" rtlCol="0">
            <a:spAutoFit/>
          </a:bodyPr>
          <a:lstStyle/>
          <a:p>
            <a:r>
              <a:rPr lang="en-US" sz="3200" dirty="0" smtClean="0"/>
              <a:t>    4/5</a:t>
            </a:r>
            <a:endParaRPr lang="en-US" sz="3200" dirty="0"/>
          </a:p>
        </p:txBody>
      </p:sp>
      <p:sp>
        <p:nvSpPr>
          <p:cNvPr id="19" name="TextBox 18"/>
          <p:cNvSpPr txBox="1"/>
          <p:nvPr/>
        </p:nvSpPr>
        <p:spPr>
          <a:xfrm>
            <a:off x="3733800" y="3352800"/>
            <a:ext cx="1676400" cy="1077218"/>
          </a:xfrm>
          <a:prstGeom prst="rect">
            <a:avLst/>
          </a:prstGeom>
          <a:noFill/>
        </p:spPr>
        <p:txBody>
          <a:bodyPr wrap="square" rtlCol="0">
            <a:spAutoFit/>
          </a:bodyPr>
          <a:lstStyle/>
          <a:p>
            <a:r>
              <a:rPr lang="en-US" sz="3200" dirty="0" smtClean="0"/>
              <a:t>  Eight       Tenths</a:t>
            </a:r>
            <a:endParaRPr lang="en-US" sz="3200" dirty="0"/>
          </a:p>
        </p:txBody>
      </p:sp>
      <p:sp>
        <p:nvSpPr>
          <p:cNvPr id="20" name="TextBox 19"/>
          <p:cNvSpPr txBox="1"/>
          <p:nvPr/>
        </p:nvSpPr>
        <p:spPr>
          <a:xfrm>
            <a:off x="6705600" y="3581400"/>
            <a:ext cx="1752600" cy="584775"/>
          </a:xfrm>
          <a:prstGeom prst="rect">
            <a:avLst/>
          </a:prstGeom>
          <a:noFill/>
        </p:spPr>
        <p:txBody>
          <a:bodyPr wrap="square" rtlCol="0">
            <a:spAutoFit/>
          </a:bodyPr>
          <a:lstStyle/>
          <a:p>
            <a:r>
              <a:rPr lang="en-US" sz="3200" dirty="0" smtClean="0"/>
              <a:t>      .8</a:t>
            </a:r>
            <a:endParaRPr lang="en-US" sz="3200" dirty="0"/>
          </a:p>
        </p:txBody>
      </p:sp>
      <p:sp>
        <p:nvSpPr>
          <p:cNvPr id="23" name="TextBox 22"/>
          <p:cNvSpPr txBox="1"/>
          <p:nvPr/>
        </p:nvSpPr>
        <p:spPr>
          <a:xfrm>
            <a:off x="838200" y="5334000"/>
            <a:ext cx="1600200" cy="584775"/>
          </a:xfrm>
          <a:prstGeom prst="rect">
            <a:avLst/>
          </a:prstGeom>
          <a:noFill/>
        </p:spPr>
        <p:txBody>
          <a:bodyPr wrap="square" rtlCol="0">
            <a:spAutoFit/>
          </a:bodyPr>
          <a:lstStyle/>
          <a:p>
            <a:r>
              <a:rPr lang="en-US" sz="3200" dirty="0" smtClean="0"/>
              <a:t>   9/15</a:t>
            </a:r>
            <a:endParaRPr lang="en-US" sz="3200" dirty="0"/>
          </a:p>
        </p:txBody>
      </p:sp>
      <p:sp>
        <p:nvSpPr>
          <p:cNvPr id="24" name="TextBox 23"/>
          <p:cNvSpPr txBox="1"/>
          <p:nvPr/>
        </p:nvSpPr>
        <p:spPr>
          <a:xfrm>
            <a:off x="3657600" y="5029200"/>
            <a:ext cx="1676400" cy="1077218"/>
          </a:xfrm>
          <a:prstGeom prst="rect">
            <a:avLst/>
          </a:prstGeom>
          <a:noFill/>
        </p:spPr>
        <p:txBody>
          <a:bodyPr wrap="square" rtlCol="0">
            <a:spAutoFit/>
          </a:bodyPr>
          <a:lstStyle/>
          <a:p>
            <a:r>
              <a:rPr lang="en-US" sz="3200" dirty="0" smtClean="0"/>
              <a:t>    Six  Tenths</a:t>
            </a:r>
            <a:endParaRPr lang="en-US" sz="3200" dirty="0"/>
          </a:p>
        </p:txBody>
      </p:sp>
      <p:sp>
        <p:nvSpPr>
          <p:cNvPr id="26" name="TextBox 25"/>
          <p:cNvSpPr txBox="1"/>
          <p:nvPr/>
        </p:nvSpPr>
        <p:spPr>
          <a:xfrm>
            <a:off x="6705600" y="5181600"/>
            <a:ext cx="1676400" cy="584775"/>
          </a:xfrm>
          <a:prstGeom prst="rect">
            <a:avLst/>
          </a:prstGeom>
          <a:noFill/>
        </p:spPr>
        <p:txBody>
          <a:bodyPr wrap="square" rtlCol="0">
            <a:spAutoFit/>
          </a:bodyPr>
          <a:lstStyle/>
          <a:p>
            <a:r>
              <a:rPr lang="en-US" sz="3200" dirty="0" smtClean="0"/>
              <a:t>      .6</a:t>
            </a:r>
            <a:endParaRPr lang="en-US"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838200"/>
            <a:ext cx="8077200" cy="5638800"/>
          </a:xfrm>
        </p:spPr>
        <p:style>
          <a:lnRef idx="1">
            <a:schemeClr val="dk1"/>
          </a:lnRef>
          <a:fillRef idx="3">
            <a:schemeClr val="dk1"/>
          </a:fillRef>
          <a:effectRef idx="2">
            <a:schemeClr val="dk1"/>
          </a:effectRef>
          <a:fontRef idx="minor">
            <a:schemeClr val="lt1"/>
          </a:fontRef>
        </p:style>
        <p:txBody>
          <a:bodyPr>
            <a:normAutofit/>
          </a:bodyPr>
          <a:lstStyle/>
          <a:p>
            <a:r>
              <a:rPr lang="en-US" sz="2400" dirty="0" smtClean="0"/>
              <a:t>        One Day, The fraction buddy’s, 9/15, 4/5, and 2/20, were hanging out at Knobles. They wanted to go on the Phoenix so they got in line for 50 tickets! (it costs 10 tickets a turn). They got there tickets and went to the roller coaster. Well, then the storm hit! They read the sign and it said “ You must be able to convert yourself to a fraction to ride, if you do not know how to, too bad!” That was bad news to them because they never ever went to school and knew how to do that! So, they went home and called for the doctor Mr. Fulkerson who really wasn’t a doctor he was a wizard! Mr. Fulkerson knew the answer to everything! The phone went to voicemail which was no luck to them so they called their cousin 90/100 who they nicknamed him Charlie!</a:t>
            </a:r>
            <a:br>
              <a:rPr lang="en-US" sz="2400" dirty="0" smtClean="0"/>
            </a:br>
            <a:r>
              <a:rPr lang="en-US" sz="1800" dirty="0" smtClean="0"/>
              <a:t/>
            </a:r>
            <a:br>
              <a:rPr lang="en-US" sz="1800" dirty="0" smtClean="0"/>
            </a:br>
            <a:r>
              <a:rPr lang="en-US" sz="1800" dirty="0" smtClean="0"/>
              <a:t/>
            </a:r>
            <a:br>
              <a:rPr lang="en-US" sz="1800" dirty="0" smtClean="0"/>
            </a:br>
            <a:r>
              <a:rPr lang="en-US" sz="1600" dirty="0" smtClean="0"/>
              <a:t/>
            </a:r>
            <a:br>
              <a:rPr lang="en-US" sz="1600" dirty="0" smtClean="0"/>
            </a:br>
            <a:endParaRPr lang="en-US" sz="16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4898136"/>
          </a:xfrm>
        </p:spPr>
        <p:txBody>
          <a:bodyPr/>
          <a:lstStyle/>
          <a:p>
            <a:r>
              <a:rPr lang="en-US" sz="2000" dirty="0" smtClean="0"/>
              <a:t> He answered the phone and said to them to come over to his house  and he would teach them! Charlie was so surprise that he couldn’t convert them because he goes to school. Charlie suggested to go to the talent show and meet his sisters’ group “ The Cheering Hippos. “ They got there and Charlie asked his sister and her group if they could convert them and tech them but they couldn’t except for……………………………… 8/50!!! She said she knew but when she tried she messed up. She went to school for 4 years but still couldn’t do it! They left the café and went to 4/5 house and got some ice – cream and sat down to talk because they didn’t understand why they couldn’t convert themselves!</a:t>
            </a:r>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38200" y="457201"/>
            <a:ext cx="7848600" cy="4524315"/>
          </a:xfrm>
          <a:prstGeom prst="rect">
            <a:avLst/>
          </a:prstGeom>
        </p:spPr>
        <p:txBody>
          <a:bodyPr wrap="square">
            <a:spAutoFit/>
          </a:bodyPr>
          <a:lstStyle/>
          <a:p>
            <a:r>
              <a:rPr lang="en-US" sz="2400" dirty="0" smtClean="0"/>
              <a:t> Later that day 4/5 had a great plan like always she said to wing it! They decided just to try and see what happens! When they got to </a:t>
            </a:r>
            <a:r>
              <a:rPr lang="en-US" sz="2400" dirty="0" err="1" smtClean="0"/>
              <a:t>Knobels</a:t>
            </a:r>
            <a:r>
              <a:rPr lang="en-US" sz="2400" dirty="0" smtClean="0"/>
              <a:t> they went to the guy in charge of the Phoenix and 9/15 told the man “I am .4! And my friend 4/5 is .6 And my friend 2/20 is .50! Can we ride now? Please!!!!!!!!!!!!!!!!!!! “Well I can give you credit because one is right but not with the same person! But I am not going to give you credit so you have only 2 more tries or you will never ever ride the Phoenix ever again!!!!!!!!! “ But we never ever rode it!” said 2/20! They just left instead of causing trouble because 9/15 can get wild!!!!! When they got home they sat on the couch and fell asleep.</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38200" y="228601"/>
            <a:ext cx="7772400" cy="6324599"/>
          </a:xfrm>
          <a:prstGeom prst="rect">
            <a:avLst/>
          </a:prstGeom>
        </p:spPr>
        <p:txBody>
          <a:bodyPr wrap="square">
            <a:spAutoFit/>
          </a:bodyPr>
          <a:lstStyle/>
          <a:p>
            <a:r>
              <a:rPr lang="en-US" sz="2400" dirty="0" smtClean="0"/>
              <a:t>They slept for 3 hours then woke up and then 2/20 had a great idea to sneak in </a:t>
            </a:r>
            <a:r>
              <a:rPr lang="en-US" sz="2400" dirty="0" err="1" smtClean="0"/>
              <a:t>Knobles</a:t>
            </a:r>
            <a:r>
              <a:rPr lang="en-US" sz="2400" dirty="0" smtClean="0"/>
              <a:t> when the park was closed, and ride the Phoenix !!! They decided to do that! When they got there they ran over to the roller coaster and jumped in the seat! But they didn’t know how to turn it on! They were so tired they just left.</a:t>
            </a:r>
            <a:br>
              <a:rPr lang="en-US" sz="2400" dirty="0" smtClean="0"/>
            </a:br>
            <a:r>
              <a:rPr lang="en-US" sz="2400" dirty="0" smtClean="0"/>
              <a:t>The next morning it hit them for some reason they all had dreams on how they could convert themselves to decimals!!!!!!!!!! YAY!!!! They got dressed and they went to the amusement park! They went to the guy again and 4/5 Said ” We know we know!!I am .8! My friend 9/15 is .6 and my friend 2/20 is .10!! “Good job!!!! Now here you go!” Said the guy in charge of Phoenix! He opened the gate and let them in!! YAYAYYAYYYAYAYAYAYYAYAYAYAYAYYA!!!!!!!!!!!!!!!!!!!!!!!!!! They said as they got on the roller coaster!</a:t>
            </a:r>
            <a:br>
              <a:rPr lang="en-US" sz="2400" dirty="0" smtClean="0"/>
            </a:br>
            <a:r>
              <a:rPr lang="en-US" sz="2400" dirty="0" smtClean="0"/>
              <a:t>THE END!!</a:t>
            </a:r>
            <a:endParaRPr lang="en-US" sz="2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193</TotalTime>
  <Words>578</Words>
  <Application>Microsoft Office PowerPoint</Application>
  <PresentationFormat>On-screen Show (4:3)</PresentationFormat>
  <Paragraphs>20</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Metro</vt:lpstr>
      <vt:lpstr>Hippos Rapping fractions and decimals!!!!!!!!!!!!!!!!!!!!!!</vt:lpstr>
      <vt:lpstr>2/20</vt:lpstr>
      <vt:lpstr>4/5</vt:lpstr>
      <vt:lpstr>9/15</vt:lpstr>
      <vt:lpstr>Flashcards</vt:lpstr>
      <vt:lpstr>        One Day, The fraction buddy’s, 9/15, 4/5, and 2/20, were hanging out at Knobles. They wanted to go on the Phoenix so they got in line for 50 tickets! (it costs 10 tickets a turn). They got there tickets and went to the roller coaster. Well, then the storm hit! They read the sign and it said “ You must be able to convert yourself to a fraction to ride, if you do not know how to, too bad!” That was bad news to them because they never ever went to school and knew how to do that! So, they went home and called for the doctor Mr. Fulkerson who really wasn’t a doctor he was a wizard! Mr. Fulkerson knew the answer to everything! The phone went to voicemail which was no luck to them so they called their cousin 90/100 who they nicknamed him Charlie!    </vt:lpstr>
      <vt:lpstr> He answered the phone and said to them to come over to his house  and he would teach them! Charlie was so surprise that he couldn’t convert them because he goes to school. Charlie suggested to go to the talent show and meet his sisters’ group “ The Cheering Hippos. “ They got there and Charlie asked his sister and her group if they could convert them and tech them but they couldn’t except for……………………………… 8/50!!! She said she knew but when she tried she messed up. She went to school for 4 years but still couldn’t do it! They left the café and went to 4/5 house and got some ice – cream and sat down to talk because they didn’t understand why they couldn’t convert themselves!</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Hippos Rapping fractions and decimals!!!!!!!!!!!!!!!!!!!!!!!</dc:title>
  <dc:creator>cl20rainalb</dc:creator>
  <cp:lastModifiedBy>cl20rainalb</cp:lastModifiedBy>
  <cp:revision>26</cp:revision>
  <dcterms:created xsi:type="dcterms:W3CDTF">2012-05-08T17:52:25Z</dcterms:created>
  <dcterms:modified xsi:type="dcterms:W3CDTF">2012-05-29T17:03:08Z</dcterms:modified>
</cp:coreProperties>
</file>